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65" r:id="rId14"/>
    <p:sldId id="266" r:id="rId15"/>
  </p:sldIdLst>
  <p:sldSz cx="18288000" cy="10287000"/>
  <p:notesSz cx="6858000" cy="9144000"/>
  <p:embeddedFontLst>
    <p:embeddedFont>
      <p:font typeface="Open Sans Italics" panose="020B0604020202020204" charset="0"/>
      <p:regular r:id="rId16"/>
    </p:embeddedFont>
    <p:embeddedFont>
      <p:font typeface="Aleo Bold" panose="020B0604020202020204" charset="0"/>
      <p:regular r:id="rId17"/>
    </p:embeddedFont>
    <p:embeddedFont>
      <p:font typeface="Eczar SemiBold" panose="020B0604020202020204" charset="0"/>
      <p:regular r:id="rId18"/>
    </p:embeddedFont>
    <p:embeddedFont>
      <p:font typeface="Open Sans Light Bold Italics" panose="020B0604020202020204" charset="0"/>
      <p:regular r:id="rId19"/>
    </p:embeddedFont>
    <p:embeddedFont>
      <p:font typeface="Open Sans" panose="020B0604020202020204" charset="0"/>
      <p:regular r:id="rId20"/>
    </p:embeddedFont>
    <p:embeddedFont>
      <p:font typeface="Corbel" panose="020B0503020204020204" pitchFamily="34" charset="0"/>
      <p:regular r:id="rId21"/>
      <p:bold r:id="rId22"/>
      <p:italic r:id="rId23"/>
      <p:boldItalic r:id="rId24"/>
    </p:embeddedFont>
    <p:embeddedFont>
      <p:font typeface="Kollektif Italics" panose="020B0604020202020204" charset="0"/>
      <p:regular r:id="rId25"/>
    </p:embeddedFont>
    <p:embeddedFont>
      <p:font typeface="Montserrat Italics" panose="020B0604020202020204" charset="0"/>
      <p:regular r:id="rId26"/>
    </p:embeddedFont>
    <p:embeddedFont>
      <p:font typeface="Wingdings 2" panose="05020102010507070707" pitchFamily="18" charset="2"/>
      <p:regular r:id="rId27"/>
    </p:embeddedFont>
    <p:embeddedFont>
      <p:font typeface="Aleo" panose="020B0604020202020204" charset="0"/>
      <p:regular r:id="rId28"/>
    </p:embeddedFont>
    <p:embeddedFont>
      <p:font typeface="Wingdings 3" panose="05040102010807070707" pitchFamily="18" charset="2"/>
      <p:regular r:id="rId29"/>
    </p:embeddedFont>
    <p:embeddedFont>
      <p:font typeface="Arimo Italics" panose="020B0604020202020204" charset="0"/>
      <p:regular r:id="rId30"/>
    </p:embeddedFont>
    <p:embeddedFont>
      <p:font typeface="Libre Baskerville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76" autoAdjust="0"/>
  </p:normalViewPr>
  <p:slideViewPr>
    <p:cSldViewPr>
      <p:cViewPr>
        <p:scale>
          <a:sx n="39" d="100"/>
          <a:sy n="39" d="100"/>
        </p:scale>
        <p:origin x="-1176" y="-4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1" y="0"/>
            <a:ext cx="18287998" cy="7703145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5033772"/>
            <a:ext cx="16154400" cy="2510028"/>
          </a:xfrm>
        </p:spPr>
        <p:txBody>
          <a:bodyPr vert="horz" lIns="163284" tIns="0" rIns="81642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84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43200"/>
            <a:ext cx="16154400" cy="2249424"/>
          </a:xfrm>
        </p:spPr>
        <p:txBody>
          <a:bodyPr lIns="212270" tIns="0" rIns="81642" bIns="0" anchor="b"/>
          <a:lstStyle>
            <a:lvl1pPr marL="0" indent="0" algn="l">
              <a:buNone/>
              <a:defRPr sz="3600">
                <a:solidFill>
                  <a:srgbClr val="FFFFFF"/>
                </a:solidFill>
              </a:defRPr>
            </a:lvl1pPr>
            <a:lvl2pPr marL="816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6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2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7692501"/>
            <a:ext cx="18288000" cy="6858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13197840" y="0"/>
            <a:ext cx="91440" cy="10287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13295375" y="0"/>
            <a:ext cx="5029202" cy="10287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563600" y="411961"/>
            <a:ext cx="3810000" cy="8777288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457201"/>
            <a:ext cx="12039600" cy="8777288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81194" y="9566189"/>
            <a:ext cx="7672808" cy="547688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33172"/>
            <a:ext cx="16459200" cy="1879092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2"/>
            <a:ext cx="18288000" cy="390378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3903780"/>
            <a:ext cx="18288000" cy="6858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616" y="178308"/>
            <a:ext cx="16026384" cy="2455164"/>
          </a:xfrm>
        </p:spPr>
        <p:txBody>
          <a:bodyPr vert="horz" lIns="163284" tIns="0" rIns="163284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84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1328" y="2743200"/>
            <a:ext cx="16044672" cy="1028700"/>
          </a:xfrm>
        </p:spPr>
        <p:txBody>
          <a:bodyPr lIns="261255" tIns="0" rIns="81642" bIns="0" anchor="t"/>
          <a:lstStyle>
            <a:lvl1pPr marL="0" indent="0">
              <a:buNone/>
              <a:defRPr sz="3600">
                <a:solidFill>
                  <a:srgbClr val="FFFFFF"/>
                </a:solidFill>
              </a:defRPr>
            </a:lvl1pPr>
            <a:lvl2pPr marL="81642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32844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3pPr>
            <a:lvl4pPr marL="2449266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4pPr>
            <a:lvl5pPr marL="3265688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5pPr>
            <a:lvl6pPr marL="408211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6pPr>
            <a:lvl7pPr marL="4898532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7pPr>
            <a:lvl8pPr marL="5714954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8pPr>
            <a:lvl9pPr marL="6531376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2660904"/>
            <a:ext cx="8077200" cy="6935724"/>
          </a:xfrm>
        </p:spPr>
        <p:txBody>
          <a:bodyPr lIns="163284"/>
          <a:lstStyle>
            <a:lvl1pPr>
              <a:defRPr sz="5000"/>
            </a:lvl1pPr>
            <a:lvl2pPr>
              <a:defRPr sz="43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96400" y="2660904"/>
            <a:ext cx="8077200" cy="6935724"/>
          </a:xfrm>
        </p:spPr>
        <p:txBody>
          <a:bodyPr/>
          <a:lstStyle>
            <a:lvl1pPr>
              <a:defRPr sz="5000"/>
            </a:lvl1pPr>
            <a:lvl2pPr>
              <a:defRPr sz="43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548481"/>
            <a:ext cx="8080376" cy="1073033"/>
          </a:xfrm>
        </p:spPr>
        <p:txBody>
          <a:bodyPr lIns="261255" anchor="ctr"/>
          <a:lstStyle>
            <a:lvl1pPr marL="0" indent="0">
              <a:buNone/>
              <a:defRPr sz="4100" b="1" cap="all" baseline="0"/>
            </a:lvl1pPr>
            <a:lvl2pPr marL="816422" indent="0">
              <a:buNone/>
              <a:defRPr sz="3600" b="1"/>
            </a:lvl2pPr>
            <a:lvl3pPr marL="1632844" indent="0">
              <a:buNone/>
              <a:defRPr sz="3200" b="1"/>
            </a:lvl3pPr>
            <a:lvl4pPr marL="2449266" indent="0">
              <a:buNone/>
              <a:defRPr sz="2900" b="1"/>
            </a:lvl4pPr>
            <a:lvl5pPr marL="3265688" indent="0">
              <a:buNone/>
              <a:defRPr sz="2900" b="1"/>
            </a:lvl5pPr>
            <a:lvl6pPr marL="4082110" indent="0">
              <a:buNone/>
              <a:defRPr sz="2900" b="1"/>
            </a:lvl6pPr>
            <a:lvl7pPr marL="4898532" indent="0">
              <a:buNone/>
              <a:defRPr sz="2900" b="1"/>
            </a:lvl7pPr>
            <a:lvl8pPr marL="5714954" indent="0">
              <a:buNone/>
              <a:defRPr sz="2900" b="1"/>
            </a:lvl8pPr>
            <a:lvl9pPr marL="6531376" indent="0">
              <a:buNone/>
              <a:defRPr sz="29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3674268"/>
            <a:ext cx="8080376" cy="5926932"/>
          </a:xfrm>
        </p:spPr>
        <p:txBody>
          <a:bodyPr/>
          <a:lstStyle>
            <a:lvl1pPr>
              <a:defRPr sz="4300"/>
            </a:lvl1pPr>
            <a:lvl2pPr>
              <a:defRPr sz="36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90051" y="2548481"/>
            <a:ext cx="8083550" cy="1073033"/>
          </a:xfrm>
        </p:spPr>
        <p:txBody>
          <a:bodyPr lIns="261255" anchor="ctr"/>
          <a:lstStyle>
            <a:lvl1pPr marL="0" indent="0">
              <a:buNone/>
              <a:defRPr sz="4100" b="1" cap="all" baseline="0"/>
            </a:lvl1pPr>
            <a:lvl2pPr marL="816422" indent="0">
              <a:buNone/>
              <a:defRPr sz="3600" b="1"/>
            </a:lvl2pPr>
            <a:lvl3pPr marL="1632844" indent="0">
              <a:buNone/>
              <a:defRPr sz="3200" b="1"/>
            </a:lvl3pPr>
            <a:lvl4pPr marL="2449266" indent="0">
              <a:buNone/>
              <a:defRPr sz="2900" b="1"/>
            </a:lvl4pPr>
            <a:lvl5pPr marL="3265688" indent="0">
              <a:buNone/>
              <a:defRPr sz="2900" b="1"/>
            </a:lvl5pPr>
            <a:lvl6pPr marL="4082110" indent="0">
              <a:buNone/>
              <a:defRPr sz="2900" b="1"/>
            </a:lvl6pPr>
            <a:lvl7pPr marL="4898532" indent="0">
              <a:buNone/>
              <a:defRPr sz="2900" b="1"/>
            </a:lvl7pPr>
            <a:lvl8pPr marL="5714954" indent="0">
              <a:buNone/>
              <a:defRPr sz="2900" b="1"/>
            </a:lvl8pPr>
            <a:lvl9pPr marL="6531376" indent="0">
              <a:buNone/>
              <a:defRPr sz="29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90051" y="3674268"/>
            <a:ext cx="8083550" cy="5926932"/>
          </a:xfrm>
        </p:spPr>
        <p:txBody>
          <a:bodyPr/>
          <a:lstStyle>
            <a:lvl1pPr>
              <a:defRPr sz="4300"/>
            </a:lvl1pPr>
            <a:lvl2pPr>
              <a:defRPr sz="36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676" y="228600"/>
            <a:ext cx="5047488" cy="1467612"/>
          </a:xfrm>
        </p:spPr>
        <p:txBody>
          <a:bodyPr vert="horz" lIns="130628" rIns="81642" bIns="0" rtlCol="0" anchor="b">
            <a:normAutofit/>
            <a:sp3d prstMaterial="matte"/>
          </a:bodyPr>
          <a:lstStyle>
            <a:lvl1pPr algn="l">
              <a:defRPr sz="36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38755" y="2614700"/>
            <a:ext cx="11841282" cy="6838328"/>
          </a:xfrm>
        </p:spPr>
        <p:txBody>
          <a:bodyPr/>
          <a:lstStyle>
            <a:lvl1pPr>
              <a:defRPr sz="5700"/>
            </a:lvl1pPr>
            <a:lvl2pPr>
              <a:defRPr sz="5000"/>
            </a:lvl2pPr>
            <a:lvl3pPr>
              <a:defRPr sz="43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5676" y="2595027"/>
            <a:ext cx="4937760" cy="6858000"/>
          </a:xfrm>
        </p:spPr>
        <p:txBody>
          <a:bodyPr/>
          <a:lstStyle>
            <a:lvl1pPr marL="0" indent="0">
              <a:buNone/>
              <a:defRPr sz="2500"/>
            </a:lvl1pPr>
            <a:lvl2pPr marL="816422" indent="0">
              <a:buNone/>
              <a:defRPr sz="2100"/>
            </a:lvl2pPr>
            <a:lvl3pPr marL="1632844" indent="0">
              <a:buNone/>
              <a:defRPr sz="1800"/>
            </a:lvl3pPr>
            <a:lvl4pPr marL="2449266" indent="0">
              <a:buNone/>
              <a:defRPr sz="1600"/>
            </a:lvl4pPr>
            <a:lvl5pPr marL="3265688" indent="0">
              <a:buNone/>
              <a:defRPr sz="1600"/>
            </a:lvl5pPr>
            <a:lvl6pPr marL="4082110" indent="0">
              <a:buNone/>
              <a:defRPr sz="1600"/>
            </a:lvl6pPr>
            <a:lvl7pPr marL="4898532" indent="0">
              <a:buNone/>
              <a:defRPr sz="1600"/>
            </a:lvl7pPr>
            <a:lvl8pPr marL="5714954" indent="0">
              <a:buNone/>
              <a:defRPr sz="1600"/>
            </a:lvl8pPr>
            <a:lvl9pPr marL="6531376" indent="0">
              <a:buNone/>
              <a:defRPr sz="16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5711474" y="0"/>
            <a:ext cx="91440" cy="2180844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5711474" y="0"/>
            <a:ext cx="91440" cy="2180844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233172"/>
            <a:ext cx="5050300" cy="1467612"/>
          </a:xfrm>
        </p:spPr>
        <p:txBody>
          <a:bodyPr lIns="130628" bIns="0" anchor="b">
            <a:sp3d prstMaterial="matte"/>
          </a:bodyPr>
          <a:lstStyle>
            <a:lvl1pPr algn="l">
              <a:defRPr sz="36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807611" y="2227212"/>
            <a:ext cx="12494794" cy="8059788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5700"/>
            </a:lvl1pPr>
            <a:lvl2pPr marL="816422" indent="0">
              <a:buNone/>
              <a:defRPr sz="5000"/>
            </a:lvl2pPr>
            <a:lvl3pPr marL="1632844" indent="0">
              <a:buNone/>
              <a:defRPr sz="4300"/>
            </a:lvl3pPr>
            <a:lvl4pPr marL="2449266" indent="0">
              <a:buNone/>
              <a:defRPr sz="3600"/>
            </a:lvl4pPr>
            <a:lvl5pPr marL="3265688" indent="0">
              <a:buNone/>
              <a:defRPr sz="3600"/>
            </a:lvl5pPr>
            <a:lvl6pPr marL="4082110" indent="0">
              <a:buNone/>
              <a:defRPr sz="3600"/>
            </a:lvl6pPr>
            <a:lvl7pPr marL="4898532" indent="0">
              <a:buNone/>
              <a:defRPr sz="3600"/>
            </a:lvl7pPr>
            <a:lvl8pPr marL="5714954" indent="0">
              <a:buNone/>
              <a:defRPr sz="3600"/>
            </a:lvl8pPr>
            <a:lvl9pPr marL="6531376" indent="0">
              <a:buNone/>
              <a:defRPr sz="3600"/>
            </a:lvl9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9184" y="2592324"/>
            <a:ext cx="4937760" cy="6858000"/>
          </a:xfrm>
        </p:spPr>
        <p:txBody>
          <a:bodyPr/>
          <a:lstStyle>
            <a:lvl1pPr marL="0" indent="0">
              <a:buNone/>
              <a:defRPr sz="2500"/>
            </a:lvl1pPr>
            <a:lvl2pPr marL="816422" indent="0">
              <a:buNone/>
              <a:defRPr sz="2100"/>
            </a:lvl2pPr>
            <a:lvl3pPr marL="1632844" indent="0">
              <a:buNone/>
              <a:defRPr sz="1800"/>
            </a:lvl3pPr>
            <a:lvl4pPr marL="2449266" indent="0">
              <a:buNone/>
              <a:defRPr sz="1600"/>
            </a:lvl4pPr>
            <a:lvl5pPr marL="3265688" indent="0">
              <a:buNone/>
              <a:defRPr sz="1600"/>
            </a:lvl5pPr>
            <a:lvl6pPr marL="4082110" indent="0">
              <a:buNone/>
              <a:defRPr sz="1600"/>
            </a:lvl6pPr>
            <a:lvl7pPr marL="4898532" indent="0">
              <a:buNone/>
              <a:defRPr sz="1600"/>
            </a:lvl7pPr>
            <a:lvl8pPr marL="5714954" indent="0">
              <a:buNone/>
              <a:defRPr sz="1600"/>
            </a:lvl8pPr>
            <a:lvl9pPr marL="6531376" indent="0">
              <a:buNone/>
              <a:defRPr sz="16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29184" y="1755648"/>
            <a:ext cx="5047488" cy="301752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6/21/2020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711474" y="0"/>
            <a:ext cx="91440" cy="10287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5711474" y="0"/>
            <a:ext cx="91440" cy="10287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71616" y="1755648"/>
            <a:ext cx="10387584" cy="301752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6678656" y="1755648"/>
            <a:ext cx="1467728" cy="301752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2153843"/>
            <a:ext cx="18288000" cy="6858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1" y="1"/>
            <a:ext cx="18287998" cy="21506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16459200" cy="1876593"/>
          </a:xfrm>
          <a:prstGeom prst="rect">
            <a:avLst/>
          </a:prstGeom>
        </p:spPr>
        <p:txBody>
          <a:bodyPr vert="horz" lIns="163284" tIns="81642" rIns="81642" bIns="81642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662787"/>
            <a:ext cx="16459200" cy="6938414"/>
          </a:xfrm>
          <a:prstGeom prst="rect">
            <a:avLst/>
          </a:prstGeom>
        </p:spPr>
        <p:txBody>
          <a:bodyPr vert="horz" lIns="97971" tIns="163284" rIns="163284" bIns="81642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" y="9715499"/>
            <a:ext cx="4267200" cy="411480"/>
          </a:xfrm>
          <a:prstGeom prst="rect">
            <a:avLst/>
          </a:prstGeom>
        </p:spPr>
        <p:txBody>
          <a:bodyPr vert="horz" lIns="195941" tIns="81642" rIns="81642" bIns="0" rtlCol="0" anchor="b"/>
          <a:lstStyle>
            <a:lvl1pPr algn="l" eaLnBrk="1" latinLnBrk="0" hangingPunct="1">
              <a:defRPr kumimoji="0" sz="21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6/21/2020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1193" y="9715499"/>
            <a:ext cx="11015438" cy="411480"/>
          </a:xfrm>
          <a:prstGeom prst="rect">
            <a:avLst/>
          </a:prstGeom>
        </p:spPr>
        <p:txBody>
          <a:bodyPr vert="horz" lIns="81642" tIns="81642" rIns="81642" bIns="0" rtlCol="0" anchor="b"/>
          <a:lstStyle>
            <a:lvl1pPr algn="l" eaLnBrk="1" latinLnBrk="0" hangingPunct="1">
              <a:defRPr kumimoji="0" sz="21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408792" y="9715499"/>
            <a:ext cx="1467728" cy="411480"/>
          </a:xfrm>
          <a:prstGeom prst="rect">
            <a:avLst/>
          </a:prstGeom>
        </p:spPr>
        <p:txBody>
          <a:bodyPr vert="horz" lIns="163284" tIns="81642" rIns="163284" bIns="0" rtlCol="0" anchor="b"/>
          <a:lstStyle>
            <a:lvl1pPr algn="r" eaLnBrk="1" latinLnBrk="0" hangingPunct="1">
              <a:defRPr kumimoji="0" sz="21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80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783765" indent="-571495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5700" kern="1200">
          <a:solidFill>
            <a:schemeClr val="tx1"/>
          </a:solidFill>
          <a:latin typeface="+mn-lt"/>
          <a:ea typeface="+mn-ea"/>
          <a:cs typeface="+mn-cs"/>
        </a:defRPr>
      </a:lvl1pPr>
      <a:lvl2pPr marL="1306275" indent="-489853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1779800" indent="-408211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171683" indent="-326569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2547237" indent="-326569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36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2906462" indent="-326569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688" indent="-326569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3624914" indent="-326569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3984140" indent="-326569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32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81642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63284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244926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326568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408211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489853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57149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653137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5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-876300"/>
            <a:ext cx="9821498" cy="11573479"/>
          </a:xfrm>
          <a:prstGeom prst="rect">
            <a:avLst/>
          </a:prstGeom>
          <a:solidFill>
            <a:srgbClr val="2D2E2C"/>
          </a:solidFill>
        </p:spPr>
      </p:sp>
      <p:grpSp>
        <p:nvGrpSpPr>
          <p:cNvPr id="3" name="Group 3"/>
          <p:cNvGrpSpPr/>
          <p:nvPr/>
        </p:nvGrpSpPr>
        <p:grpSpPr>
          <a:xfrm>
            <a:off x="5359705" y="249557"/>
            <a:ext cx="8999190" cy="2325312"/>
            <a:chOff x="-1128582" y="-2019477"/>
            <a:chExt cx="13960655" cy="7584568"/>
          </a:xfrm>
        </p:grpSpPr>
        <p:sp>
          <p:nvSpPr>
            <p:cNvPr id="4" name="TextBox 4"/>
            <p:cNvSpPr txBox="1"/>
            <p:nvPr/>
          </p:nvSpPr>
          <p:spPr>
            <a:xfrm>
              <a:off x="-1128582" y="-2019477"/>
              <a:ext cx="13960655" cy="73618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775"/>
                </a:lnSpc>
              </a:pPr>
              <a:r>
                <a:rPr lang="en-US" sz="8800" dirty="0">
                  <a:solidFill>
                    <a:srgbClr val="2D2E2C"/>
                  </a:solidFill>
                  <a:latin typeface="Aleo"/>
                </a:rPr>
                <a:t>VOICE </a:t>
              </a:r>
              <a:r>
                <a:rPr lang="en-US" sz="8800" dirty="0" smtClean="0">
                  <a:solidFill>
                    <a:srgbClr val="2D2E2C"/>
                  </a:solidFill>
                  <a:latin typeface="Aleo"/>
                </a:rPr>
                <a:t> </a:t>
              </a:r>
              <a:r>
                <a:rPr lang="en-US" sz="8800" dirty="0" smtClean="0">
                  <a:solidFill>
                    <a:srgbClr val="FED531"/>
                  </a:solidFill>
                  <a:latin typeface="Aleo"/>
                </a:rPr>
                <a:t>BASED </a:t>
              </a:r>
              <a:r>
                <a:rPr lang="en-US" sz="8800" dirty="0">
                  <a:solidFill>
                    <a:srgbClr val="2D2E2C"/>
                  </a:solidFill>
                  <a:latin typeface="Aleo"/>
                </a:rPr>
                <a:t>IMAGE</a:t>
              </a:r>
              <a:r>
                <a:rPr lang="en-US" sz="8800" dirty="0">
                  <a:solidFill>
                    <a:srgbClr val="FED531"/>
                  </a:solidFill>
                  <a:latin typeface="Aleo"/>
                </a:rPr>
                <a:t> EDITOR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934247"/>
              <a:ext cx="12010203" cy="6308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364574" y="441360"/>
            <a:ext cx="4941970" cy="494197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086357" y="2586346"/>
            <a:ext cx="9485502" cy="85997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b="1" dirty="0" smtClean="0">
                <a:solidFill>
                  <a:srgbClr val="FFFF00"/>
                </a:solidFill>
                <a:latin typeface="Eczar SemiBold"/>
              </a:rPr>
              <a:t>Internship Project in association with Computer Society of India, Hyderabad.</a:t>
            </a:r>
          </a:p>
          <a:p>
            <a:pPr algn="ctr">
              <a:lnSpc>
                <a:spcPct val="150000"/>
              </a:lnSpc>
            </a:pPr>
            <a:endParaRPr lang="en-US" sz="3600" dirty="0" smtClean="0">
              <a:solidFill>
                <a:srgbClr val="FFFF00"/>
              </a:solidFill>
              <a:latin typeface="Eczar SemiBold"/>
            </a:endParaRPr>
          </a:p>
          <a:p>
            <a:pPr algn="ctr">
              <a:lnSpc>
                <a:spcPct val="150000"/>
              </a:lnSpc>
            </a:pPr>
            <a:endParaRPr lang="en-US" sz="3600" dirty="0">
              <a:solidFill>
                <a:srgbClr val="FFFF00"/>
              </a:solidFill>
              <a:latin typeface="Eczar SemiBold"/>
            </a:endParaRPr>
          </a:p>
          <a:p>
            <a:pPr algn="ctr">
              <a:lnSpc>
                <a:spcPct val="150000"/>
              </a:lnSpc>
            </a:pPr>
            <a:endParaRPr lang="en-US" sz="3600" dirty="0" smtClean="0">
              <a:solidFill>
                <a:srgbClr val="FFFF00"/>
              </a:solidFill>
              <a:latin typeface="Eczar SemiBold"/>
            </a:endParaRPr>
          </a:p>
          <a:p>
            <a:pPr algn="ctr">
              <a:lnSpc>
                <a:spcPct val="150000"/>
              </a:lnSpc>
            </a:pPr>
            <a:endParaRPr lang="en-US" sz="3600" dirty="0" smtClean="0">
              <a:solidFill>
                <a:srgbClr val="FFFF00"/>
              </a:solidFill>
              <a:latin typeface="Eczar SemiBold"/>
            </a:endParaRPr>
          </a:p>
          <a:p>
            <a:pPr algn="ctr">
              <a:lnSpc>
                <a:spcPct val="150000"/>
              </a:lnSpc>
            </a:pPr>
            <a:r>
              <a:rPr lang="en-US" sz="3600" dirty="0" smtClean="0">
                <a:solidFill>
                  <a:srgbClr val="FFFF00"/>
                </a:solidFill>
                <a:latin typeface="Eczar SemiBold"/>
              </a:rPr>
              <a:t>Trainer: Krishna </a:t>
            </a:r>
            <a:r>
              <a:rPr lang="en-US" sz="3600" dirty="0" err="1" smtClean="0">
                <a:solidFill>
                  <a:srgbClr val="FFFF00"/>
                </a:solidFill>
                <a:latin typeface="Eczar SemiBold"/>
              </a:rPr>
              <a:t>Teja</a:t>
            </a:r>
            <a:r>
              <a:rPr lang="en-US" sz="3600" dirty="0" smtClean="0">
                <a:solidFill>
                  <a:srgbClr val="FFFF00"/>
                </a:solidFill>
                <a:latin typeface="Eczar SemiBold"/>
              </a:rPr>
              <a:t>, Packet Prep Team </a:t>
            </a:r>
          </a:p>
          <a:p>
            <a:pPr algn="ctr">
              <a:lnSpc>
                <a:spcPct val="150000"/>
              </a:lnSpc>
            </a:pPr>
            <a:r>
              <a:rPr lang="en-US" sz="3600" dirty="0" smtClean="0">
                <a:solidFill>
                  <a:srgbClr val="FFFF00"/>
                </a:solidFill>
                <a:latin typeface="Eczar SemiBold"/>
              </a:rPr>
              <a:t>Mentor: </a:t>
            </a:r>
            <a:r>
              <a:rPr lang="en-US" sz="3600" dirty="0" err="1" smtClean="0">
                <a:solidFill>
                  <a:srgbClr val="FFFF00"/>
                </a:solidFill>
                <a:latin typeface="Eczar SemiBold"/>
              </a:rPr>
              <a:t>Dr.</a:t>
            </a:r>
            <a:r>
              <a:rPr lang="en-US" sz="3600" dirty="0" err="1" smtClean="0">
                <a:solidFill>
                  <a:srgbClr val="FFFF00"/>
                </a:solidFill>
                <a:latin typeface="Eczar SemiBold"/>
              </a:rPr>
              <a:t>Sesham</a:t>
            </a:r>
            <a:r>
              <a:rPr lang="en-US" sz="3600" dirty="0" smtClean="0">
                <a:solidFill>
                  <a:srgbClr val="FFFF00"/>
                </a:solidFill>
                <a:latin typeface="Eczar SemiBold"/>
              </a:rPr>
              <a:t> </a:t>
            </a:r>
            <a:r>
              <a:rPr lang="en-US" sz="3600" dirty="0" err="1">
                <a:solidFill>
                  <a:srgbClr val="FFFF00"/>
                </a:solidFill>
                <a:latin typeface="Eczar SemiBold"/>
              </a:rPr>
              <a:t>Anandh</a:t>
            </a:r>
            <a:r>
              <a:rPr lang="en-US" sz="3600" dirty="0" smtClean="0">
                <a:solidFill>
                  <a:srgbClr val="FFFF00"/>
                </a:solidFill>
                <a:latin typeface="Eczar SemiBold"/>
              </a:rPr>
              <a:t>, </a:t>
            </a:r>
            <a:r>
              <a:rPr lang="en-US" sz="3600" dirty="0" smtClean="0">
                <a:solidFill>
                  <a:srgbClr val="FFFF00"/>
                </a:solidFill>
                <a:latin typeface="Eczar SemiBold"/>
              </a:rPr>
              <a:t>Professor, MVSR</a:t>
            </a:r>
            <a:r>
              <a:rPr lang="en-US" sz="3600" dirty="0" smtClean="0">
                <a:solidFill>
                  <a:srgbClr val="FFFF00"/>
                </a:solidFill>
                <a:latin typeface="Eczar SemiBold"/>
              </a:rPr>
              <a:t> </a:t>
            </a:r>
            <a:r>
              <a:rPr lang="en-US" sz="3600" dirty="0">
                <a:solidFill>
                  <a:srgbClr val="FFFF00"/>
                </a:solidFill>
                <a:latin typeface="Eczar SemiBold"/>
              </a:rPr>
              <a:t>C</a:t>
            </a:r>
            <a:r>
              <a:rPr lang="en-US" sz="3600" dirty="0" smtClean="0">
                <a:solidFill>
                  <a:srgbClr val="FFFF00"/>
                </a:solidFill>
                <a:latin typeface="Eczar SemiBold"/>
              </a:rPr>
              <a:t>ollege of Engineering</a:t>
            </a:r>
          </a:p>
          <a:p>
            <a:pPr algn="ctr">
              <a:lnSpc>
                <a:spcPts val="7280"/>
              </a:lnSpc>
            </a:pPr>
            <a:endParaRPr lang="en-US" sz="2400" dirty="0">
              <a:solidFill>
                <a:srgbClr val="FFFF00"/>
              </a:solidFill>
              <a:latin typeface="Eczar SemiBold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3642373" y="2857500"/>
            <a:ext cx="4889655" cy="809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endParaRPr lang="en-US" sz="2800" dirty="0">
              <a:solidFill>
                <a:srgbClr val="FFFF00"/>
              </a:solidFill>
              <a:latin typeface="Eczar SemiBold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0" y="5383330"/>
            <a:ext cx="9144000" cy="4826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4000" dirty="0" smtClean="0">
                <a:latin typeface="Eczar SemiBold"/>
              </a:rPr>
              <a:t>Team</a:t>
            </a:r>
          </a:p>
          <a:p>
            <a:pPr algn="ctr"/>
            <a:r>
              <a:rPr lang="en-US" sz="3200" dirty="0" err="1" smtClean="0">
                <a:latin typeface="Eczar SemiBold"/>
              </a:rPr>
              <a:t>G.Varun</a:t>
            </a:r>
            <a:r>
              <a:rPr lang="en-US" sz="3200" dirty="0" smtClean="0">
                <a:latin typeface="Eczar SemiBold"/>
              </a:rPr>
              <a:t> Kumar, </a:t>
            </a:r>
            <a:r>
              <a:rPr lang="en-US" sz="3200" b="1" dirty="0" smtClean="0"/>
              <a:t>Geethanjali </a:t>
            </a:r>
            <a:r>
              <a:rPr lang="en-US" sz="3200" b="1" dirty="0"/>
              <a:t>College of Engineering and </a:t>
            </a:r>
            <a:r>
              <a:rPr lang="en-US" sz="3200" b="1" dirty="0" smtClean="0"/>
              <a:t>Technology</a:t>
            </a:r>
            <a:endParaRPr lang="en-US" sz="3200" dirty="0" smtClean="0"/>
          </a:p>
          <a:p>
            <a:pPr algn="ctr"/>
            <a:r>
              <a:rPr lang="en-US" sz="3200" dirty="0" err="1" smtClean="0">
                <a:latin typeface="Eczar SemiBold"/>
              </a:rPr>
              <a:t>L.Jaya</a:t>
            </a:r>
            <a:r>
              <a:rPr lang="en-US" sz="3200" dirty="0" smtClean="0">
                <a:latin typeface="Eczar SemiBold"/>
              </a:rPr>
              <a:t> Krishna, </a:t>
            </a:r>
            <a:r>
              <a:rPr lang="en-US" sz="3200" b="1" dirty="0" smtClean="0"/>
              <a:t>Geethanjali College of Engineering and Technology</a:t>
            </a:r>
            <a:endParaRPr lang="en-US" sz="3200" dirty="0" smtClean="0">
              <a:latin typeface="Eczar SemiBold"/>
            </a:endParaRPr>
          </a:p>
          <a:p>
            <a:pPr algn="ctr"/>
            <a:r>
              <a:rPr lang="en-US" sz="3200" dirty="0" err="1" smtClean="0">
                <a:latin typeface="Eczar SemiBold"/>
              </a:rPr>
              <a:t>K.Nithesh</a:t>
            </a:r>
            <a:r>
              <a:rPr lang="en-US" sz="3200" dirty="0" smtClean="0">
                <a:latin typeface="Eczar SemiBold"/>
              </a:rPr>
              <a:t> Sai, </a:t>
            </a:r>
            <a:r>
              <a:rPr lang="en-US" sz="3200" b="1" dirty="0"/>
              <a:t>Geethanjali College of Engineering and Technology</a:t>
            </a:r>
            <a:endParaRPr lang="en-US" sz="3200" dirty="0"/>
          </a:p>
          <a:p>
            <a:pPr algn="ctr">
              <a:lnSpc>
                <a:spcPts val="7280"/>
              </a:lnSpc>
            </a:pPr>
            <a:endParaRPr lang="en-US" sz="2800" dirty="0">
              <a:solidFill>
                <a:srgbClr val="FFFF00"/>
              </a:solidFill>
              <a:latin typeface="Eczar SemiBold"/>
            </a:endParaRPr>
          </a:p>
        </p:txBody>
      </p:sp>
      <p:pic>
        <p:nvPicPr>
          <p:cNvPr id="14" name="Picture 13" descr="Csi logo india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5801" y="4610100"/>
            <a:ext cx="3733800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490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4000" i="1" dirty="0" smtClean="0">
                <a:solidFill>
                  <a:srgbClr val="FFFF00"/>
                </a:solidFill>
              </a:rPr>
              <a:t>Black and White</a:t>
            </a:r>
            <a:endParaRPr lang="en-US" sz="4000" i="1" dirty="0">
              <a:solidFill>
                <a:srgbClr val="FFFF00"/>
              </a:solidFill>
            </a:endParaRP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6500"/>
            <a:ext cx="8915400" cy="7810500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2476500"/>
            <a:ext cx="9372600" cy="7810500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4953000" y="169905"/>
            <a:ext cx="8763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FF00"/>
                </a:solidFill>
              </a:rPr>
              <a:t>Screenshots or </a:t>
            </a:r>
            <a:r>
              <a:rPr lang="en-US" b="1" dirty="0" smtClean="0">
                <a:solidFill>
                  <a:srgbClr val="FFFF00"/>
                </a:solidFill>
              </a:rPr>
              <a:t>Outputs in Color Window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889524" y="11049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632844"/>
            <a:r>
              <a:rPr lang="en-US" sz="4000" i="1" dirty="0">
                <a:solidFill>
                  <a:srgbClr val="FFFF00"/>
                </a:solidFill>
              </a:rPr>
              <a:t>Grayscale</a:t>
            </a:r>
            <a:endParaRPr lang="en-US" sz="4000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74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0859" y="29862"/>
            <a:ext cx="14630400" cy="1524000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rgbClr val="FFFF00"/>
                </a:solidFill>
              </a:rPr>
              <a:t/>
            </a:r>
            <a:br>
              <a:rPr lang="en-US" sz="4800" dirty="0">
                <a:solidFill>
                  <a:srgbClr val="FFFF00"/>
                </a:solidFill>
              </a:rPr>
            </a:br>
            <a:r>
              <a:rPr lang="en-US" sz="4800" dirty="0" smtClean="0">
                <a:solidFill>
                  <a:srgbClr val="FFFF00"/>
                </a:solidFill>
              </a:rPr>
              <a:t>      Screenshots </a:t>
            </a:r>
            <a:r>
              <a:rPr lang="en-US" sz="4800" dirty="0">
                <a:solidFill>
                  <a:srgbClr val="FFFF00"/>
                </a:solidFill>
              </a:rPr>
              <a:t>or Outputs in </a:t>
            </a:r>
            <a:r>
              <a:rPr lang="en-US" sz="4800" dirty="0" smtClean="0">
                <a:solidFill>
                  <a:srgbClr val="FFFF00"/>
                </a:solidFill>
              </a:rPr>
              <a:t>Modify Window</a:t>
            </a:r>
            <a:r>
              <a:rPr lang="en-US" sz="6000" dirty="0">
                <a:solidFill>
                  <a:srgbClr val="FFFF00"/>
                </a:solidFill>
              </a:rPr>
              <a:t/>
            </a:r>
            <a:br>
              <a:rPr lang="en-US" sz="6000" dirty="0">
                <a:solidFill>
                  <a:srgbClr val="FFFF00"/>
                </a:solidFill>
              </a:rPr>
            </a:br>
            <a:endParaRPr lang="en-US" sz="6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171700"/>
            <a:ext cx="8839200" cy="8115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1" y="2122273"/>
            <a:ext cx="9448799" cy="816472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007974" y="1104900"/>
            <a:ext cx="3531974" cy="1066800"/>
          </a:xfrm>
          <a:prstGeom prst="rect">
            <a:avLst/>
          </a:prstGeom>
        </p:spPr>
        <p:txBody>
          <a:bodyPr vert="horz" lIns="163284" tIns="81642" rIns="81642" bIns="81642" rtlCol="0" anchor="ctr">
            <a:normAutofit fontScale="97500"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80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n-US" sz="4500" i="1" dirty="0" smtClean="0">
                <a:solidFill>
                  <a:srgbClr val="FFFF00"/>
                </a:solidFill>
              </a:rPr>
              <a:t>Resize</a:t>
            </a:r>
            <a:endParaRPr lang="en-US" i="1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617160" y="1055473"/>
            <a:ext cx="7938187" cy="1066800"/>
          </a:xfrm>
          <a:prstGeom prst="rect">
            <a:avLst/>
          </a:prstGeom>
        </p:spPr>
        <p:txBody>
          <a:bodyPr vert="horz" lIns="163284" tIns="81642" rIns="81642" bIns="81642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80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n-US" sz="4000" i="1" dirty="0" smtClean="0">
                <a:solidFill>
                  <a:srgbClr val="FFFF00"/>
                </a:solidFill>
              </a:rPr>
              <a:t>Rotate: 60 degrees</a:t>
            </a:r>
            <a:endParaRPr lang="en-US" sz="4800" i="1" dirty="0"/>
          </a:p>
        </p:txBody>
      </p:sp>
    </p:spTree>
    <p:extLst>
      <p:ext uri="{BB962C8B-B14F-4D97-AF65-F5344CB8AC3E}">
        <p14:creationId xmlns:p14="http://schemas.microsoft.com/office/powerpoint/2010/main" val="355518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5300" dirty="0" smtClean="0">
                <a:solidFill>
                  <a:srgbClr val="FFFF00"/>
                </a:solidFill>
              </a:rPr>
              <a:t>Screenshots </a:t>
            </a:r>
            <a:r>
              <a:rPr lang="en-US" sz="5300" dirty="0">
                <a:solidFill>
                  <a:srgbClr val="FFFF00"/>
                </a:solidFill>
              </a:rPr>
              <a:t>or Outputs in Modify Window</a:t>
            </a:r>
            <a:r>
              <a:rPr lang="en-US" sz="9600" dirty="0">
                <a:solidFill>
                  <a:srgbClr val="FFFF00"/>
                </a:solidFill>
              </a:rPr>
              <a:t/>
            </a:r>
            <a:br>
              <a:rPr lang="en-US" sz="9600" dirty="0">
                <a:solidFill>
                  <a:srgbClr val="FFFF00"/>
                </a:solidFill>
              </a:rPr>
            </a:b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8292"/>
            <a:ext cx="9220200" cy="8198708"/>
          </a:xfr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007974" y="1104900"/>
            <a:ext cx="3531974" cy="1066800"/>
          </a:xfrm>
          <a:prstGeom prst="rect">
            <a:avLst/>
          </a:prstGeom>
        </p:spPr>
        <p:txBody>
          <a:bodyPr vert="horz" lIns="163284" tIns="81642" rIns="81642" bIns="81642" rtlCol="0" anchor="ctr">
            <a:normAutofit fontScale="97500"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80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n-US" sz="4900" i="1" dirty="0" smtClean="0">
                <a:solidFill>
                  <a:srgbClr val="FFFF00"/>
                </a:solidFill>
              </a:rPr>
              <a:t>Flip</a:t>
            </a:r>
            <a:endParaRPr lang="en-US" i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617160" y="1055473"/>
            <a:ext cx="7938187" cy="1066800"/>
          </a:xfrm>
          <a:prstGeom prst="rect">
            <a:avLst/>
          </a:prstGeom>
        </p:spPr>
        <p:txBody>
          <a:bodyPr vert="horz" lIns="163284" tIns="81642" rIns="81642" bIns="81642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80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n-US" sz="4000" i="1" dirty="0" smtClean="0">
                <a:solidFill>
                  <a:srgbClr val="FFFF00"/>
                </a:solidFill>
              </a:rPr>
              <a:t>Crop</a:t>
            </a:r>
            <a:endParaRPr lang="en-US" sz="48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2127807"/>
            <a:ext cx="9067800" cy="815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68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E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17985" y="-325099"/>
            <a:ext cx="8794812" cy="10937199"/>
            <a:chOff x="0" y="0"/>
            <a:chExt cx="11726416" cy="1458293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2525" r="29637"/>
            <a:stretch>
              <a:fillRect/>
            </a:stretch>
          </p:blipFill>
          <p:spPr>
            <a:xfrm>
              <a:off x="0" y="0"/>
              <a:ext cx="3908805" cy="14582932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48296" r="33964"/>
            <a:stretch>
              <a:fillRect/>
            </a:stretch>
          </p:blipFill>
          <p:spPr>
            <a:xfrm>
              <a:off x="3908805" y="0"/>
              <a:ext cx="3908805" cy="14582932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l="24481" r="57632"/>
            <a:stretch>
              <a:fillRect/>
            </a:stretch>
          </p:blipFill>
          <p:spPr>
            <a:xfrm>
              <a:off x="7817611" y="0"/>
              <a:ext cx="3908805" cy="14582932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8499831" y="201161"/>
            <a:ext cx="8759469" cy="1645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27"/>
              </a:lnSpc>
            </a:pPr>
            <a:r>
              <a:rPr lang="en-US" sz="9661" spc="483">
                <a:solidFill>
                  <a:srgbClr val="FED531"/>
                </a:solidFill>
                <a:latin typeface="Cooper Hewitt Bold"/>
              </a:rPr>
              <a:t>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57845" y="1789467"/>
            <a:ext cx="9467494" cy="222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DCF60"/>
                </a:solidFill>
                <a:latin typeface="Open Sans Light Bold Italics"/>
              </a:rPr>
              <a:t>G.VARUN KUMAR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DCF60"/>
                </a:solidFill>
                <a:latin typeface="Open Sans Light Bold Italics"/>
              </a:rPr>
              <a:t>18R11A0511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DCF60"/>
                </a:solidFill>
                <a:latin typeface="Open Sans Light Bold Italics"/>
              </a:rPr>
              <a:t>GEETHANJALI COLLEGE OF ENGINEERING AND TECHNOLOGY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76827" y="4377899"/>
            <a:ext cx="10058972" cy="222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DCF60"/>
                </a:solidFill>
                <a:latin typeface="Open Sans Light Bold Italics"/>
              </a:rPr>
              <a:t>K.NITHESH SAI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DCF60"/>
                </a:solidFill>
                <a:latin typeface="Open Sans Light Bold Italics"/>
              </a:rPr>
              <a:t>18R11A0515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DCF60"/>
                </a:solidFill>
                <a:latin typeface="Open Sans Light Bold Italics"/>
              </a:rPr>
              <a:t>GEETHANJALI COLLEGE OF ENGINEERING AND TECHNOLOGY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65927" y="7152838"/>
            <a:ext cx="11280773" cy="2300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DCF60"/>
                </a:solidFill>
                <a:latin typeface="Open Sans Light Bold Italics"/>
              </a:rPr>
              <a:t>L.JAYA KRISHNA</a:t>
            </a:r>
          </a:p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FDCF60"/>
                </a:solidFill>
                <a:latin typeface="Open Sans Light Bold Italics"/>
              </a:rPr>
              <a:t>18R11A0524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DCF60"/>
                </a:solidFill>
                <a:latin typeface="Open Sans Light Bold Italics"/>
              </a:rPr>
              <a:t>GEETHANJALI COLLEGE OF ENGINEERING AND TECHNOLOGY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E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33353" y="1264839"/>
            <a:ext cx="12221295" cy="77573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5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5250" t="2507" r="27818"/>
          <a:stretch>
            <a:fillRect/>
          </a:stretch>
        </p:blipFill>
        <p:spPr>
          <a:xfrm>
            <a:off x="-416583" y="0"/>
            <a:ext cx="7960788" cy="1065256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411026" y="9543415"/>
            <a:ext cx="18699026" cy="1187806"/>
            <a:chOff x="0" y="-1"/>
            <a:chExt cx="25480069" cy="1583741"/>
          </a:xfrm>
        </p:grpSpPr>
        <p:sp>
          <p:nvSpPr>
            <p:cNvPr id="4" name="AutoShape 4"/>
            <p:cNvSpPr/>
            <p:nvPr/>
          </p:nvSpPr>
          <p:spPr>
            <a:xfrm>
              <a:off x="0" y="-1"/>
              <a:ext cx="25480069" cy="1583741"/>
            </a:xfrm>
            <a:prstGeom prst="rect">
              <a:avLst/>
            </a:prstGeom>
            <a:solidFill>
              <a:srgbClr val="2D2E2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0658086" y="342962"/>
              <a:ext cx="13809524" cy="352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endParaRPr lang="en-US" sz="1600" spc="320" dirty="0">
                <a:solidFill>
                  <a:srgbClr val="FED531"/>
                </a:solidFill>
                <a:latin typeface="Aleo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313521" y="1028700"/>
            <a:ext cx="8945779" cy="6795715"/>
            <a:chOff x="0" y="0"/>
            <a:chExt cx="11927705" cy="9060954"/>
          </a:xfrm>
        </p:grpSpPr>
        <p:sp>
          <p:nvSpPr>
            <p:cNvPr id="7" name="TextBox 7"/>
            <p:cNvSpPr txBox="1"/>
            <p:nvPr/>
          </p:nvSpPr>
          <p:spPr>
            <a:xfrm>
              <a:off x="0" y="171450"/>
              <a:ext cx="11927705" cy="3412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9600">
                  <a:solidFill>
                    <a:srgbClr val="2D2E2C"/>
                  </a:solidFill>
                  <a:latin typeface="Aleo Bold"/>
                </a:rPr>
                <a:t>PROBLEM STATEMENT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532540"/>
              <a:ext cx="11927705" cy="35284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00"/>
                </a:lnSpc>
              </a:pPr>
              <a:r>
                <a:rPr lang="en-US" sz="4800">
                  <a:solidFill>
                    <a:srgbClr val="2D2E2C"/>
                  </a:solidFill>
                  <a:latin typeface="Montserrat Italics"/>
                </a:rPr>
                <a:t>In this modern world, image editor is not a hands-free technology.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5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376671" y="1298145"/>
            <a:ext cx="6670445" cy="973822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561710" y="836361"/>
            <a:ext cx="11355747" cy="3891923"/>
            <a:chOff x="0" y="0"/>
            <a:chExt cx="15140996" cy="5189231"/>
          </a:xfrm>
        </p:grpSpPr>
        <p:sp>
          <p:nvSpPr>
            <p:cNvPr id="4" name="TextBox 4"/>
            <p:cNvSpPr txBox="1"/>
            <p:nvPr/>
          </p:nvSpPr>
          <p:spPr>
            <a:xfrm>
              <a:off x="0" y="-114300"/>
              <a:ext cx="15140996" cy="924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09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286260"/>
              <a:ext cx="15140996" cy="23070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720"/>
                </a:lnSpc>
              </a:pPr>
              <a:r>
                <a:rPr lang="en-US" sz="12000">
                  <a:solidFill>
                    <a:srgbClr val="2D2E2C"/>
                  </a:solidFill>
                  <a:latin typeface="Aleo Bold"/>
                </a:rPr>
                <a:t>Solution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83325" y="4501907"/>
              <a:ext cx="13837925" cy="6873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7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t="36295" b="33272"/>
          <a:stretch>
            <a:fillRect/>
          </a:stretch>
        </p:blipFill>
        <p:spPr>
          <a:xfrm>
            <a:off x="4515346" y="5143500"/>
            <a:ext cx="13521140" cy="4114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351707" y="5714703"/>
            <a:ext cx="12385144" cy="2707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ED531"/>
                </a:solidFill>
                <a:latin typeface="Montserrat Italics"/>
              </a:rPr>
              <a:t>If Image Editor is a hands-free technology, then image editing is much more easier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5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582539" y="9826447"/>
            <a:ext cx="10357143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sz="1600" spc="320">
                <a:solidFill>
                  <a:srgbClr val="FED531"/>
                </a:solidFill>
                <a:latin typeface="Aleo"/>
              </a:rPr>
              <a:t>ZIMCORE HUBS | DESIGN THINKING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0000" r="10000"/>
          <a:stretch>
            <a:fillRect/>
          </a:stretch>
        </p:blipFill>
        <p:spPr>
          <a:xfrm>
            <a:off x="-5118527" y="0"/>
            <a:ext cx="12294454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446871" y="571809"/>
            <a:ext cx="8629997" cy="1433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02"/>
              </a:lnSpc>
            </a:pPr>
            <a:r>
              <a:rPr lang="en-US" sz="10733">
                <a:solidFill>
                  <a:srgbClr val="2D2E2C"/>
                </a:solidFill>
                <a:latin typeface="Aleo"/>
              </a:rPr>
              <a:t>Functionality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46260" y="2457168"/>
            <a:ext cx="10231218" cy="587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98704" lvl="1" indent="-449352">
              <a:lnSpc>
                <a:spcPts val="5827"/>
              </a:lnSpc>
              <a:buFont typeface="Arial"/>
              <a:buChar char="•"/>
            </a:pPr>
            <a:r>
              <a:rPr lang="en-US" sz="4162">
                <a:solidFill>
                  <a:srgbClr val="000000"/>
                </a:solidFill>
                <a:latin typeface="Montserrat Italics"/>
              </a:rPr>
              <a:t>Only authorized candidates can</a:t>
            </a:r>
          </a:p>
          <a:p>
            <a:pPr>
              <a:lnSpc>
                <a:spcPts val="5827"/>
              </a:lnSpc>
            </a:pPr>
            <a:r>
              <a:rPr lang="en-US" sz="4162">
                <a:solidFill>
                  <a:srgbClr val="000000"/>
                </a:solidFill>
                <a:latin typeface="Montserrat Italics"/>
              </a:rPr>
              <a:t>       open the application.</a:t>
            </a:r>
          </a:p>
          <a:p>
            <a:pPr marL="898704" lvl="1" indent="-449352">
              <a:lnSpc>
                <a:spcPts val="5827"/>
              </a:lnSpc>
              <a:buFont typeface="Arial"/>
              <a:buChar char="•"/>
            </a:pPr>
            <a:r>
              <a:rPr lang="en-US" sz="4162">
                <a:solidFill>
                  <a:srgbClr val="000000"/>
                </a:solidFill>
                <a:latin typeface="Montserrat Italics"/>
              </a:rPr>
              <a:t>The user must upload image path of his/her choice and upload the image.</a:t>
            </a:r>
          </a:p>
          <a:p>
            <a:pPr marL="898704" lvl="1" indent="-449352">
              <a:lnSpc>
                <a:spcPts val="5827"/>
              </a:lnSpc>
              <a:buFont typeface="Arial"/>
              <a:buChar char="•"/>
            </a:pPr>
            <a:r>
              <a:rPr lang="en-US" sz="4162">
                <a:solidFill>
                  <a:srgbClr val="000000"/>
                </a:solidFill>
                <a:latin typeface="Montserrat Italics"/>
              </a:rPr>
              <a:t>Through the voice commands given by the user the image is edited and displayed to the user.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386619" y="0"/>
            <a:ext cx="13901381" cy="10287000"/>
          </a:xfrm>
          <a:prstGeom prst="rect">
            <a:avLst/>
          </a:prstGeom>
          <a:solidFill>
            <a:srgbClr val="FDCF60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83962" y="1028700"/>
            <a:ext cx="13234304" cy="880081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29339" t="3098" r="29339"/>
          <a:stretch>
            <a:fillRect/>
          </a:stretch>
        </p:blipFill>
        <p:spPr>
          <a:xfrm>
            <a:off x="0" y="0"/>
            <a:ext cx="4386619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1002035"/>
            <a:ext cx="1884715" cy="825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60"/>
              </a:lnSpc>
            </a:pPr>
            <a:r>
              <a:rPr lang="en-US" sz="12000">
                <a:solidFill>
                  <a:srgbClr val="FDCF60"/>
                </a:solidFill>
                <a:latin typeface="League Spartan Bold"/>
              </a:rPr>
              <a:t>USAGE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5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-643240"/>
            <a:ext cx="9821498" cy="11573479"/>
          </a:xfrm>
          <a:prstGeom prst="rect">
            <a:avLst/>
          </a:prstGeom>
          <a:solidFill>
            <a:srgbClr val="2D2E2C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5437" r="27342"/>
          <a:stretch>
            <a:fillRect/>
          </a:stretch>
        </p:blipFill>
        <p:spPr>
          <a:xfrm>
            <a:off x="0" y="-329976"/>
            <a:ext cx="9144000" cy="1061697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596892" y="653700"/>
            <a:ext cx="8691108" cy="1467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73247" lvl="1" indent="-1186624" algn="l">
              <a:lnSpc>
                <a:spcPts val="10992"/>
              </a:lnSpc>
              <a:buFont typeface="Arial"/>
              <a:buChar char="•"/>
            </a:pPr>
            <a:r>
              <a:rPr lang="en-US" sz="11023">
                <a:solidFill>
                  <a:srgbClr val="FED531"/>
                </a:solidFill>
                <a:latin typeface="Aleo"/>
              </a:rPr>
              <a:t>STEP 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4000" y="3753348"/>
            <a:ext cx="8901795" cy="4468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35"/>
              </a:lnSpc>
            </a:pPr>
            <a:r>
              <a:rPr lang="en-US" sz="6382" dirty="0">
                <a:solidFill>
                  <a:srgbClr val="FED531"/>
                </a:solidFill>
                <a:latin typeface="Open Sans Italics"/>
              </a:rPr>
              <a:t>Run the application with</a:t>
            </a:r>
          </a:p>
          <a:p>
            <a:pPr algn="ctr">
              <a:lnSpc>
                <a:spcPts val="8935"/>
              </a:lnSpc>
            </a:pPr>
            <a:r>
              <a:rPr lang="en-US" sz="6382" dirty="0">
                <a:solidFill>
                  <a:srgbClr val="FED531"/>
                </a:solidFill>
                <a:latin typeface="Open Sans Italics"/>
              </a:rPr>
              <a:t>the following command</a:t>
            </a:r>
          </a:p>
          <a:p>
            <a:pPr algn="ctr">
              <a:lnSpc>
                <a:spcPts val="8935"/>
              </a:lnSpc>
            </a:pPr>
            <a:endParaRPr lang="en-US" sz="1472" dirty="0">
              <a:solidFill>
                <a:srgbClr val="FED531"/>
              </a:solidFill>
              <a:latin typeface="Arimo Italics"/>
            </a:endParaRPr>
          </a:p>
          <a:p>
            <a:pPr algn="ctr">
              <a:lnSpc>
                <a:spcPts val="8935"/>
              </a:lnSpc>
            </a:pPr>
            <a:r>
              <a:rPr lang="en-US" sz="6382" dirty="0">
                <a:solidFill>
                  <a:srgbClr val="FED531"/>
                </a:solidFill>
                <a:latin typeface="Open Sans"/>
              </a:rPr>
              <a:t>&gt;python mainlayout.py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5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-643240"/>
            <a:ext cx="9821498" cy="11573479"/>
          </a:xfrm>
          <a:prstGeom prst="rect">
            <a:avLst/>
          </a:prstGeom>
          <a:solidFill>
            <a:srgbClr val="2D2E2C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9786" r="25483"/>
          <a:stretch>
            <a:fillRect/>
          </a:stretch>
        </p:blipFill>
        <p:spPr>
          <a:xfrm>
            <a:off x="-841085" y="0"/>
            <a:ext cx="9985085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596892" y="653700"/>
            <a:ext cx="8691108" cy="1467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73247" lvl="1" indent="-1186624" algn="l">
              <a:lnSpc>
                <a:spcPts val="10992"/>
              </a:lnSpc>
              <a:buFont typeface="Arial"/>
              <a:buChar char="•"/>
            </a:pPr>
            <a:r>
              <a:rPr lang="en-US" sz="11023">
                <a:solidFill>
                  <a:srgbClr val="FED531"/>
                </a:solidFill>
                <a:latin typeface="Aleo"/>
              </a:rPr>
              <a:t>STEP 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4000" y="3235757"/>
            <a:ext cx="8901795" cy="3341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35"/>
              </a:lnSpc>
            </a:pPr>
            <a:r>
              <a:rPr lang="en-US" sz="6382">
                <a:solidFill>
                  <a:srgbClr val="FED531"/>
                </a:solidFill>
                <a:latin typeface="Libre Baskerville"/>
              </a:rPr>
              <a:t>Users must register and login to access the application.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5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6155" r="16155"/>
          <a:stretch>
            <a:fillRect/>
          </a:stretch>
        </p:blipFill>
        <p:spPr>
          <a:xfrm>
            <a:off x="-1150780" y="0"/>
            <a:ext cx="1029478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298214" y="905231"/>
            <a:ext cx="8691108" cy="1467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73247" lvl="1" indent="-1186624" algn="l">
              <a:lnSpc>
                <a:spcPts val="10992"/>
              </a:lnSpc>
              <a:buFont typeface="Arial"/>
              <a:buChar char="•"/>
            </a:pPr>
            <a:r>
              <a:rPr lang="en-US" sz="11023">
                <a:solidFill>
                  <a:srgbClr val="000000"/>
                </a:solidFill>
                <a:latin typeface="Aleo"/>
              </a:rPr>
              <a:t>STEP 3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446036" y="3952167"/>
            <a:ext cx="8395465" cy="2967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86"/>
              </a:lnSpc>
            </a:pPr>
            <a:r>
              <a:rPr lang="en-US" sz="5633" dirty="0">
                <a:solidFill>
                  <a:srgbClr val="000000"/>
                </a:solidFill>
                <a:latin typeface="Kollektif Italics"/>
              </a:rPr>
              <a:t>User should enter the path of the image file so as to upload it.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5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-643240"/>
            <a:ext cx="9821498" cy="11573479"/>
          </a:xfrm>
          <a:prstGeom prst="rect">
            <a:avLst/>
          </a:prstGeom>
          <a:solidFill>
            <a:srgbClr val="2D2E2C"/>
          </a:solidFill>
        </p:spPr>
      </p:sp>
      <p:sp>
        <p:nvSpPr>
          <p:cNvPr id="3" name="TextBox 3"/>
          <p:cNvSpPr txBox="1"/>
          <p:nvPr/>
        </p:nvSpPr>
        <p:spPr>
          <a:xfrm>
            <a:off x="9144000" y="3602746"/>
            <a:ext cx="9144000" cy="3965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86"/>
              </a:lnSpc>
            </a:pPr>
            <a:r>
              <a:rPr lang="en-US" sz="5633">
                <a:solidFill>
                  <a:srgbClr val="FED531"/>
                </a:solidFill>
                <a:latin typeface="Kollektif Italics"/>
              </a:rPr>
              <a:t>User can now edit the images by giving voice command according to the options given.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2677" t="39251" b="611"/>
          <a:stretch>
            <a:fillRect/>
          </a:stretch>
        </p:blipFill>
        <p:spPr>
          <a:xfrm>
            <a:off x="0" y="0"/>
            <a:ext cx="9144000" cy="1284151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596892" y="653700"/>
            <a:ext cx="8691108" cy="1467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73247" lvl="1" indent="-1186624" algn="l">
              <a:lnSpc>
                <a:spcPts val="10992"/>
              </a:lnSpc>
              <a:buFont typeface="Arial"/>
              <a:buChar char="•"/>
            </a:pPr>
            <a:r>
              <a:rPr lang="en-US" sz="11023">
                <a:solidFill>
                  <a:srgbClr val="FED531"/>
                </a:solidFill>
                <a:latin typeface="Aleo"/>
              </a:rPr>
              <a:t>STEP 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112</TotalTime>
  <Words>244</Words>
  <Application>Microsoft Office PowerPoint</Application>
  <PresentationFormat>Custom</PresentationFormat>
  <Paragraphs>53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32" baseType="lpstr">
      <vt:lpstr>Arial</vt:lpstr>
      <vt:lpstr>Open Sans Italics</vt:lpstr>
      <vt:lpstr>Aleo Bold</vt:lpstr>
      <vt:lpstr>Eczar SemiBold</vt:lpstr>
      <vt:lpstr>Open Sans Light Bold Italics</vt:lpstr>
      <vt:lpstr>Open Sans</vt:lpstr>
      <vt:lpstr>Corbel</vt:lpstr>
      <vt:lpstr>Wingdings</vt:lpstr>
      <vt:lpstr>Kollektif Italics</vt:lpstr>
      <vt:lpstr>Montserrat Italics</vt:lpstr>
      <vt:lpstr>Wingdings 2</vt:lpstr>
      <vt:lpstr>Aleo</vt:lpstr>
      <vt:lpstr>Wingdings 3</vt:lpstr>
      <vt:lpstr>League Spartan Bold</vt:lpstr>
      <vt:lpstr>Arimo Italics</vt:lpstr>
      <vt:lpstr>Cooper Hewitt Bold</vt:lpstr>
      <vt:lpstr>Libre Baskerville</vt:lpstr>
      <vt:lpstr>Module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Black and White</vt:lpstr>
      <vt:lpstr>       Screenshots or Outputs in Modify Window </vt:lpstr>
      <vt:lpstr>Screenshots or Outputs in Modify Window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VOICE BASED IMAGE EDITOR</dc:title>
  <dc:creator>NK</dc:creator>
  <cp:lastModifiedBy>Windows User</cp:lastModifiedBy>
  <cp:revision>16</cp:revision>
  <dcterms:created xsi:type="dcterms:W3CDTF">2006-08-16T00:00:00Z</dcterms:created>
  <dcterms:modified xsi:type="dcterms:W3CDTF">2020-06-21T12:23:45Z</dcterms:modified>
  <dc:identifier>DAD_PYLCxNA</dc:identifier>
</cp:coreProperties>
</file>